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2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3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1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4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1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2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7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61CF9-77A8-4F39-A394-6D52ADD5D20B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2353-572B-4E1E-96EE-7E3B9794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9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</a:rPr>
              <a:t>Nuestro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baño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6546273"/>
            <a:ext cx="7162800" cy="304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800" dirty="0" smtClean="0"/>
              <a:t>http://www.warwickema.com/4342-13-astounding-corner-pedestal-sinks-for-small-bathrooms-image-ideas/design-of-corner-pedestal-sinks-for-small-bathrooms-ideas/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7076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172200"/>
          </a:xfrm>
        </p:spPr>
        <p:txBody>
          <a:bodyPr>
            <a:normAutofit fontScale="62500" lnSpcReduction="20000"/>
          </a:bodyPr>
          <a:lstStyle/>
          <a:p>
            <a:r>
              <a:rPr lang="es-ES_tradnl" sz="3800" b="1" u="sng" dirty="0"/>
              <a:t>El </a:t>
            </a:r>
            <a:r>
              <a:rPr lang="es-ES_tradnl" sz="3800" b="1" u="sng" dirty="0" err="1"/>
              <a:t>guión</a:t>
            </a:r>
            <a:r>
              <a:rPr lang="es-ES_tradnl" sz="3800" b="1" u="sng" dirty="0"/>
              <a:t> (script) para los estudiantes:</a:t>
            </a:r>
            <a:endParaRPr lang="en-US" sz="3800" u="sng" dirty="0"/>
          </a:p>
          <a:p>
            <a:r>
              <a:rPr lang="es-ES_tradnl" b="1" dirty="0"/>
              <a:t>Srta. M: Yo soy la hermana de __________. Él es </a:t>
            </a:r>
            <a:r>
              <a:rPr lang="es-ES_tradnl" b="1" u="sng" dirty="0">
                <a:solidFill>
                  <a:srgbClr val="FF0000"/>
                </a:solidFill>
              </a:rPr>
              <a:t>mi</a:t>
            </a:r>
            <a:r>
              <a:rPr lang="es-ES_tradnl" b="1" u="sng" dirty="0"/>
              <a:t>/mío</a:t>
            </a:r>
            <a:r>
              <a:rPr lang="es-ES_tradnl" b="1" dirty="0"/>
              <a:t> hermano y esto es nuestro baño. El baño es nuestro. </a:t>
            </a:r>
            <a:endParaRPr lang="en-US" b="1" dirty="0"/>
          </a:p>
          <a:p>
            <a:r>
              <a:rPr lang="es-ES_tradnl" b="1" dirty="0"/>
              <a:t>Srta. M: Ese es </a:t>
            </a:r>
            <a:r>
              <a:rPr lang="es-ES_tradnl" b="1" u="sng" dirty="0">
                <a:solidFill>
                  <a:srgbClr val="FF0000"/>
                </a:solidFill>
              </a:rPr>
              <a:t>mi</a:t>
            </a:r>
            <a:r>
              <a:rPr lang="es-ES_tradnl" b="1" u="sng" dirty="0"/>
              <a:t>/mío</a:t>
            </a:r>
            <a:r>
              <a:rPr lang="es-ES_tradnl" b="1" dirty="0"/>
              <a:t> cepillo de dientes. El cepillo de dientes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.</a:t>
            </a:r>
            <a:endParaRPr lang="en-US" b="1" dirty="0"/>
          </a:p>
          <a:p>
            <a:r>
              <a:rPr lang="es-ES_tradnl" b="1" dirty="0"/>
              <a:t>Hermano: ¡No es </a:t>
            </a:r>
            <a:r>
              <a:rPr lang="es-ES_tradnl" b="1" u="sng" dirty="0">
                <a:solidFill>
                  <a:srgbClr val="FF0000"/>
                </a:solidFill>
              </a:rPr>
              <a:t>tu</a:t>
            </a:r>
            <a:r>
              <a:rPr lang="es-ES_tradnl" b="1" u="sng" dirty="0"/>
              <a:t>/tuyo</a:t>
            </a:r>
            <a:r>
              <a:rPr lang="es-ES_tradnl" b="1" dirty="0"/>
              <a:t> cepillo de dientes, es </a:t>
            </a:r>
            <a:r>
              <a:rPr lang="es-ES_tradnl" b="1" u="sng" dirty="0">
                <a:solidFill>
                  <a:srgbClr val="FF0000"/>
                </a:solidFill>
              </a:rPr>
              <a:t>mi</a:t>
            </a:r>
            <a:r>
              <a:rPr lang="es-ES_tradnl" b="1" u="sng" dirty="0"/>
              <a:t>/mío</a:t>
            </a:r>
            <a:r>
              <a:rPr lang="es-ES_tradnl" b="1" dirty="0"/>
              <a:t> cepillo de dientes! </a:t>
            </a:r>
            <a:endParaRPr lang="en-US" b="1" dirty="0"/>
          </a:p>
          <a:p>
            <a:r>
              <a:rPr lang="es-ES_tradnl" b="1" dirty="0"/>
              <a:t>Srta. M: ¿Qué? </a:t>
            </a:r>
            <a:endParaRPr lang="en-US" b="1" dirty="0"/>
          </a:p>
          <a:p>
            <a:r>
              <a:rPr lang="es-ES_tradnl" b="1" dirty="0"/>
              <a:t>Hermano: ¡No es </a:t>
            </a:r>
            <a:r>
              <a:rPr lang="es-ES_tradnl" b="1" u="sng" dirty="0"/>
              <a:t>tu/</a:t>
            </a:r>
            <a:r>
              <a:rPr lang="es-ES_tradnl" b="1" u="sng" dirty="0">
                <a:solidFill>
                  <a:srgbClr val="FF0000"/>
                </a:solidFill>
              </a:rPr>
              <a:t>tuyo</a:t>
            </a:r>
            <a:r>
              <a:rPr lang="es-ES_tradnl" b="1" dirty="0"/>
              <a:t>,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! </a:t>
            </a:r>
            <a:r>
              <a:rPr lang="en-US" b="1" dirty="0"/>
              <a:t>(start brushing teeth with it)</a:t>
            </a:r>
          </a:p>
          <a:p>
            <a:r>
              <a:rPr lang="es-ES_tradnl" b="1" dirty="0"/>
              <a:t>Srta. M: EWW! Pues, era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 pero ahora es </a:t>
            </a:r>
            <a:r>
              <a:rPr lang="es-ES_tradnl" b="1" u="sng" dirty="0"/>
              <a:t>tu/</a:t>
            </a:r>
            <a:r>
              <a:rPr lang="es-ES_tradnl" b="1" u="sng" dirty="0">
                <a:solidFill>
                  <a:srgbClr val="FF0000"/>
                </a:solidFill>
              </a:rPr>
              <a:t>tuyo</a:t>
            </a:r>
            <a:r>
              <a:rPr lang="es-ES_tradnl" b="1" dirty="0"/>
              <a:t>.</a:t>
            </a:r>
            <a:endParaRPr lang="en-US" b="1" dirty="0"/>
          </a:p>
          <a:p>
            <a:r>
              <a:rPr lang="es-ES_tradnl" b="1" dirty="0"/>
              <a:t>Srta. M: Esta es </a:t>
            </a:r>
            <a:r>
              <a:rPr lang="es-ES_tradnl" b="1" u="sng" dirty="0">
                <a:solidFill>
                  <a:srgbClr val="FF0000"/>
                </a:solidFill>
              </a:rPr>
              <a:t>mi</a:t>
            </a:r>
            <a:r>
              <a:rPr lang="es-ES_tradnl" b="1" u="sng" dirty="0"/>
              <a:t>/mía</a:t>
            </a:r>
            <a:r>
              <a:rPr lang="es-ES_tradnl" b="1" dirty="0"/>
              <a:t> toalla. La toalla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mía</a:t>
            </a:r>
            <a:r>
              <a:rPr lang="es-ES_tradnl" b="1" dirty="0"/>
              <a:t>.</a:t>
            </a:r>
            <a:endParaRPr lang="en-US" b="1" dirty="0"/>
          </a:p>
          <a:p>
            <a:r>
              <a:rPr lang="en-US" b="1" dirty="0" err="1"/>
              <a:t>Hermano</a:t>
            </a:r>
            <a:r>
              <a:rPr lang="en-US" b="1" dirty="0"/>
              <a:t>: (take towel out of my hand and start drying yourself with it)</a:t>
            </a:r>
          </a:p>
          <a:p>
            <a:r>
              <a:rPr lang="es-ES_tradnl" b="1" dirty="0"/>
              <a:t>Srta. M: EWW! Ahora </a:t>
            </a:r>
            <a:r>
              <a:rPr lang="es-ES_tradnl" b="1" u="sng" dirty="0">
                <a:solidFill>
                  <a:srgbClr val="FF0000"/>
                </a:solidFill>
              </a:rPr>
              <a:t>mi</a:t>
            </a:r>
            <a:r>
              <a:rPr lang="es-ES_tradnl" b="1" u="sng" dirty="0"/>
              <a:t>/mía</a:t>
            </a:r>
            <a:r>
              <a:rPr lang="es-ES_tradnl" b="1" dirty="0"/>
              <a:t> toalla es </a:t>
            </a:r>
            <a:r>
              <a:rPr lang="es-ES_tradnl" b="1" u="sng" dirty="0"/>
              <a:t>tu/</a:t>
            </a:r>
            <a:r>
              <a:rPr lang="es-ES_tradnl" b="1" u="sng" dirty="0">
                <a:solidFill>
                  <a:srgbClr val="FF0000"/>
                </a:solidFill>
              </a:rPr>
              <a:t>tuya</a:t>
            </a:r>
            <a:r>
              <a:rPr lang="es-ES_tradnl" b="1" dirty="0"/>
              <a:t>. </a:t>
            </a:r>
            <a:endParaRPr lang="en-US" b="1" dirty="0"/>
          </a:p>
          <a:p>
            <a:r>
              <a:rPr lang="es-ES_tradnl" b="1" dirty="0"/>
              <a:t>Srta. M: El peine es </a:t>
            </a:r>
            <a:r>
              <a:rPr lang="es-ES_tradnl" b="1" u="sng" dirty="0"/>
              <a:t>su/</a:t>
            </a:r>
            <a:r>
              <a:rPr lang="es-ES_tradnl" b="1" u="sng" dirty="0">
                <a:solidFill>
                  <a:srgbClr val="FF0000"/>
                </a:solidFill>
              </a:rPr>
              <a:t>suyo</a:t>
            </a:r>
            <a:r>
              <a:rPr lang="es-ES_tradnl" b="1" dirty="0"/>
              <a:t> y el cepillo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. </a:t>
            </a:r>
            <a:r>
              <a:rPr lang="en-US" b="1" dirty="0"/>
              <a:t>(brush our hair with our own brush/comb)</a:t>
            </a:r>
          </a:p>
          <a:p>
            <a:r>
              <a:rPr lang="es-ES_tradnl" b="1" dirty="0"/>
              <a:t>Srta. M: El gel es </a:t>
            </a:r>
            <a:r>
              <a:rPr lang="es-ES_tradnl" b="1" u="sng" dirty="0"/>
              <a:t>su/</a:t>
            </a:r>
            <a:r>
              <a:rPr lang="es-ES_tradnl" b="1" u="sng" dirty="0">
                <a:solidFill>
                  <a:srgbClr val="FF0000"/>
                </a:solidFill>
              </a:rPr>
              <a:t>suyo</a:t>
            </a:r>
            <a:r>
              <a:rPr lang="es-ES_tradnl" b="1" dirty="0"/>
              <a:t> y el secador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. (</a:t>
            </a:r>
            <a:r>
              <a:rPr lang="es-ES_tradnl" b="1" dirty="0" err="1"/>
              <a:t>style</a:t>
            </a:r>
            <a:r>
              <a:rPr lang="es-ES_tradnl" b="1" dirty="0"/>
              <a:t> </a:t>
            </a:r>
            <a:r>
              <a:rPr lang="es-ES_tradnl" b="1" dirty="0" err="1"/>
              <a:t>hair</a:t>
            </a:r>
            <a:r>
              <a:rPr lang="es-ES_tradnl" b="1" dirty="0"/>
              <a:t>)</a:t>
            </a:r>
            <a:endParaRPr lang="en-US" b="1" dirty="0"/>
          </a:p>
          <a:p>
            <a:r>
              <a:rPr lang="es-ES_tradnl" b="1" dirty="0"/>
              <a:t>Srta. M: El agua de colonia es </a:t>
            </a:r>
            <a:r>
              <a:rPr lang="es-ES_tradnl" b="1" u="sng" dirty="0"/>
              <a:t>su/</a:t>
            </a:r>
            <a:r>
              <a:rPr lang="es-ES_tradnl" b="1" u="sng" dirty="0">
                <a:solidFill>
                  <a:srgbClr val="FF0000"/>
                </a:solidFill>
              </a:rPr>
              <a:t>suyo</a:t>
            </a:r>
            <a:r>
              <a:rPr lang="es-ES_tradnl" b="1" dirty="0"/>
              <a:t> y el perfume es </a:t>
            </a:r>
            <a:r>
              <a:rPr lang="es-ES_tradnl" b="1" u="sng" dirty="0"/>
              <a:t>mi/</a:t>
            </a:r>
            <a:r>
              <a:rPr lang="es-ES_tradnl" b="1" u="sng" dirty="0">
                <a:solidFill>
                  <a:srgbClr val="FF0000"/>
                </a:solidFill>
              </a:rPr>
              <a:t>mío</a:t>
            </a:r>
            <a:r>
              <a:rPr lang="es-ES_tradnl" b="1" dirty="0"/>
              <a:t>. </a:t>
            </a:r>
            <a:r>
              <a:rPr lang="en-US" b="1" dirty="0"/>
              <a:t>(accidentally spray with the wrong product</a:t>
            </a:r>
            <a:r>
              <a:rPr lang="en-US" b="1" dirty="0" smtClean="0"/>
              <a:t>!)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500" b="1" dirty="0" smtClean="0"/>
              <a:t>What do you notice? The familiar possessive adjectives comes before a _______________.</a:t>
            </a:r>
            <a:endParaRPr lang="en-US" sz="4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1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66478"/>
              </p:ext>
            </p:extLst>
          </p:nvPr>
        </p:nvGraphicFramePr>
        <p:xfrm>
          <a:off x="381000" y="3048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adjetivos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posesivos</a:t>
                      </a:r>
                      <a:r>
                        <a:rPr lang="en-US" sz="2400" baseline="0" dirty="0" smtClean="0"/>
                        <a:t> – antes de un </a:t>
                      </a:r>
                      <a:r>
                        <a:rPr lang="en-US" sz="2400" baseline="0" dirty="0" err="1" smtClean="0"/>
                        <a:t>sustantivo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mi(s) = my  </a:t>
                      </a:r>
                      <a:r>
                        <a:rPr lang="en-US" i="1" dirty="0" smtClean="0"/>
                        <a:t>(mi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nuestro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nuestra</a:t>
                      </a:r>
                      <a:r>
                        <a:rPr lang="en-US" dirty="0" smtClean="0"/>
                        <a:t>(s) = our </a:t>
                      </a:r>
                    </a:p>
                    <a:p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nuestro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(s) = your </a:t>
                      </a:r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tu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vuestro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vuestra</a:t>
                      </a:r>
                      <a:r>
                        <a:rPr lang="en-US" dirty="0" smtClean="0"/>
                        <a:t>(s) = </a:t>
                      </a:r>
                      <a:r>
                        <a:rPr lang="en-US" dirty="0" err="1" smtClean="0"/>
                        <a:t>y’alls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vuestro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(s) = his/her/your (formal)</a:t>
                      </a:r>
                    </a:p>
                    <a:p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su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(s) = their/your (plural formal)</a:t>
                      </a:r>
                    </a:p>
                    <a:p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su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07777"/>
              </p:ext>
            </p:extLst>
          </p:nvPr>
        </p:nvGraphicFramePr>
        <p:xfrm>
          <a:off x="374073" y="3657600"/>
          <a:ext cx="8763000" cy="27660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81500"/>
                <a:gridCol w="43815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 </a:t>
                      </a:r>
                      <a:r>
                        <a:rPr lang="en-US" sz="2400" dirty="0" err="1" smtClean="0"/>
                        <a:t>nuevos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adjetivos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posesivos</a:t>
                      </a:r>
                      <a:r>
                        <a:rPr lang="en-US" sz="2400" dirty="0" smtClean="0"/>
                        <a:t>  - no </a:t>
                      </a:r>
                      <a:r>
                        <a:rPr lang="en-US" sz="2400" dirty="0" err="1" smtClean="0"/>
                        <a:t>sustantivo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despues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mío</a:t>
                      </a:r>
                      <a:r>
                        <a:rPr lang="en-US" dirty="0" smtClean="0"/>
                        <a:t>(s),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mía</a:t>
                      </a:r>
                      <a:r>
                        <a:rPr lang="en-US" baseline="0" dirty="0" smtClean="0"/>
                        <a:t>(s) = mine</a:t>
                      </a:r>
                    </a:p>
                    <a:p>
                      <a:r>
                        <a:rPr lang="en-US" i="1" baseline="0" dirty="0" smtClean="0"/>
                        <a:t>(El </a:t>
                      </a:r>
                      <a:r>
                        <a:rPr lang="en-US" i="1" baseline="0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mío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nuestro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nuestra</a:t>
                      </a:r>
                      <a:r>
                        <a:rPr lang="en-US" dirty="0" smtClean="0"/>
                        <a:t>(s) = ours</a:t>
                      </a:r>
                    </a:p>
                    <a:p>
                      <a:r>
                        <a:rPr lang="en-US" i="1" dirty="0" smtClean="0"/>
                        <a:t>(El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nuestro</a:t>
                      </a:r>
                      <a:r>
                        <a:rPr lang="en-US" i="1" dirty="0" smtClean="0"/>
                        <a:t>) </a:t>
                      </a:r>
                      <a:r>
                        <a:rPr lang="en-US" dirty="0" smtClean="0"/>
                        <a:t>– </a:t>
                      </a:r>
                      <a:r>
                        <a:rPr lang="en-US" dirty="0" err="1" smtClean="0"/>
                        <a:t>Eww</a:t>
                      </a:r>
                      <a:r>
                        <a:rPr lang="en-US" dirty="0" smtClean="0"/>
                        <a:t> ;)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tuyo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tuya</a:t>
                      </a:r>
                      <a:r>
                        <a:rPr lang="en-US" dirty="0" smtClean="0"/>
                        <a:t>(s) = yours</a:t>
                      </a:r>
                    </a:p>
                    <a:p>
                      <a:r>
                        <a:rPr lang="en-US" i="1" dirty="0" smtClean="0"/>
                        <a:t>(El </a:t>
                      </a:r>
                      <a:r>
                        <a:rPr lang="en-US" i="1" dirty="0" err="1" smtClean="0"/>
                        <a:t>cepillo</a:t>
                      </a:r>
                      <a:r>
                        <a:rPr lang="en-US" i="1" dirty="0" smtClean="0"/>
                        <a:t> de </a:t>
                      </a:r>
                      <a:r>
                        <a:rPr lang="en-US" i="1" dirty="0" err="1" smtClean="0"/>
                        <a:t>dientes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tuyo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vuestro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vuestra</a:t>
                      </a:r>
                      <a:r>
                        <a:rPr lang="en-US" dirty="0" smtClean="0"/>
                        <a:t>(s)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y’alls</a:t>
                      </a:r>
                      <a:endParaRPr lang="en-US" baseline="0" dirty="0" smtClean="0"/>
                    </a:p>
                    <a:p>
                      <a:r>
                        <a:rPr lang="en-US" i="1" baseline="0" dirty="0" smtClean="0"/>
                        <a:t>(El </a:t>
                      </a:r>
                      <a:r>
                        <a:rPr lang="en-US" i="1" baseline="0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vuestro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suyo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suya</a:t>
                      </a:r>
                      <a:r>
                        <a:rPr lang="en-US" dirty="0" smtClean="0"/>
                        <a:t>(s)</a:t>
                      </a:r>
                      <a:r>
                        <a:rPr lang="en-US" baseline="0" dirty="0" smtClean="0"/>
                        <a:t> = his/hers/yours (formal)</a:t>
                      </a:r>
                    </a:p>
                    <a:p>
                      <a:r>
                        <a:rPr lang="en-US" i="1" baseline="0" dirty="0" smtClean="0"/>
                        <a:t>(El </a:t>
                      </a:r>
                      <a:r>
                        <a:rPr lang="en-US" i="1" baseline="0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suyo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suyo</a:t>
                      </a:r>
                      <a:r>
                        <a:rPr lang="en-US" dirty="0" smtClean="0"/>
                        <a:t>(s), </a:t>
                      </a:r>
                      <a:r>
                        <a:rPr lang="en-US" dirty="0" err="1" smtClean="0"/>
                        <a:t>suya</a:t>
                      </a:r>
                      <a:r>
                        <a:rPr lang="en-US" dirty="0" smtClean="0"/>
                        <a:t>(s) = theirs,</a:t>
                      </a:r>
                      <a:r>
                        <a:rPr lang="en-US" baseline="0" dirty="0" smtClean="0"/>
                        <a:t> yours (plural formal)</a:t>
                      </a:r>
                    </a:p>
                    <a:p>
                      <a:r>
                        <a:rPr lang="en-US" i="1" baseline="0" dirty="0" smtClean="0"/>
                        <a:t>(El </a:t>
                      </a:r>
                      <a:r>
                        <a:rPr lang="en-US" i="1" baseline="0" dirty="0" err="1" smtClean="0"/>
                        <a:t>cepillo</a:t>
                      </a:r>
                      <a:r>
                        <a:rPr lang="en-US" i="1" baseline="0" dirty="0" smtClean="0"/>
                        <a:t> de </a:t>
                      </a:r>
                      <a:r>
                        <a:rPr lang="en-US" i="1" baseline="0" dirty="0" err="1" smtClean="0"/>
                        <a:t>dientes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suyo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35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416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Nuestro baño 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Kalavik McNamara</dc:creator>
  <cp:lastModifiedBy>Kalavik McNamara</cp:lastModifiedBy>
  <cp:revision>6</cp:revision>
  <dcterms:created xsi:type="dcterms:W3CDTF">2015-02-19T17:19:59Z</dcterms:created>
  <dcterms:modified xsi:type="dcterms:W3CDTF">2015-02-20T18:22:57Z</dcterms:modified>
</cp:coreProperties>
</file>